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8" d="100"/>
          <a:sy n="18" d="100"/>
        </p:scale>
        <p:origin x="36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30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53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52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0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09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31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93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56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14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540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41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BA5C2-CD3B-49F2-87E6-C08CBE73923D}" type="datetimeFigureOut">
              <a:rPr lang="it-IT" smtClean="0"/>
              <a:t>25/05/2024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DB8AC-99E9-42C8-BF8D-7A82B5DF38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02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74" y="0"/>
            <a:ext cx="12231974" cy="6858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26" y="131642"/>
            <a:ext cx="3493409" cy="20135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0463" y="131642"/>
            <a:ext cx="5002671" cy="1325563"/>
          </a:xfrm>
          <a:solidFill>
            <a:schemeClr val="tx1">
              <a:alpha val="56000"/>
            </a:schemeClr>
          </a:solidFill>
        </p:spPr>
        <p:txBody>
          <a:bodyPr/>
          <a:lstStyle/>
          <a:p>
            <a:r>
              <a:rPr lang="it-IT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First case of </a:t>
            </a:r>
            <a:r>
              <a:rPr lang="it-IT" b="1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hacking</a:t>
            </a:r>
            <a:endParaRPr lang="it-IT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522902" y="714930"/>
            <a:ext cx="310252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/>
              <a:t>1903, </a:t>
            </a:r>
            <a:r>
              <a:rPr lang="it-IT" b="1" dirty="0" err="1" smtClean="0"/>
              <a:t>London</a:t>
            </a:r>
            <a:r>
              <a:rPr lang="it-IT" b="1" dirty="0" smtClean="0"/>
              <a:t>, </a:t>
            </a:r>
            <a:r>
              <a:rPr lang="it-IT" b="1" dirty="0" err="1" smtClean="0"/>
              <a:t>Royale</a:t>
            </a:r>
            <a:r>
              <a:rPr lang="it-IT" b="1" dirty="0" smtClean="0"/>
              <a:t> </a:t>
            </a:r>
            <a:r>
              <a:rPr lang="it-IT" b="1" dirty="0" err="1" smtClean="0"/>
              <a:t>Institute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63196" y="4656897"/>
            <a:ext cx="100706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/>
              <a:t>Marconi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9755536" y="4906877"/>
            <a:ext cx="10201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/>
              <a:t>Fleming</a:t>
            </a:r>
            <a:endParaRPr lang="it-IT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486397" y="5588898"/>
            <a:ext cx="148696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 smtClean="0"/>
              <a:t>Maskelyne</a:t>
            </a:r>
            <a:endParaRPr lang="it-IT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2" y="3082779"/>
            <a:ext cx="2733463" cy="15362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811" y="4730304"/>
            <a:ext cx="3497990" cy="208652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523" y="1642922"/>
            <a:ext cx="3076130" cy="193181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4447232" y="3631881"/>
            <a:ext cx="271006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/>
              <a:t>First wireless </a:t>
            </a:r>
            <a:r>
              <a:rPr lang="it-IT" b="1" dirty="0" err="1" smtClean="0"/>
              <a:t>telegraph</a:t>
            </a:r>
            <a:endParaRPr lang="it-IT" b="1" dirty="0"/>
          </a:p>
        </p:txBody>
      </p:sp>
      <p:sp>
        <p:nvSpPr>
          <p:cNvPr id="15" name="Freccia a destra 14"/>
          <p:cNvSpPr/>
          <p:nvPr/>
        </p:nvSpPr>
        <p:spPr>
          <a:xfrm rot="12371750">
            <a:off x="7447341" y="3267854"/>
            <a:ext cx="1555432" cy="376353"/>
          </a:xfrm>
          <a:prstGeom prst="rightArrow">
            <a:avLst>
              <a:gd name="adj1" fmla="val 43523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/>
          <p:cNvSpPr/>
          <p:nvPr/>
        </p:nvSpPr>
        <p:spPr>
          <a:xfrm rot="5400000">
            <a:off x="5714357" y="4485659"/>
            <a:ext cx="1415572" cy="446681"/>
          </a:xfrm>
          <a:prstGeom prst="rightArrow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63" y="2932200"/>
            <a:ext cx="2545816" cy="1909363"/>
          </a:xfrm>
          <a:prstGeom prst="rect">
            <a:avLst/>
          </a:prstGeom>
        </p:spPr>
      </p:pic>
      <p:sp>
        <p:nvSpPr>
          <p:cNvPr id="18" name="Freccia a destra 17"/>
          <p:cNvSpPr/>
          <p:nvPr/>
        </p:nvSpPr>
        <p:spPr>
          <a:xfrm rot="19375382">
            <a:off x="2752551" y="3280515"/>
            <a:ext cx="1555432" cy="376353"/>
          </a:xfrm>
          <a:prstGeom prst="rightArrow">
            <a:avLst>
              <a:gd name="adj1" fmla="val 43523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46" y="-32999"/>
            <a:ext cx="6724454" cy="689368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767919" y="0"/>
            <a:ext cx="6424081" cy="1039023"/>
          </a:xfrm>
        </p:spPr>
        <p:txBody>
          <a:bodyPr>
            <a:noAutofit/>
          </a:bodyPr>
          <a:lstStyle/>
          <a:p>
            <a:pPr algn="ctr"/>
            <a:r>
              <a:rPr lang="it-IT" sz="6600" b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Kevin </a:t>
            </a:r>
            <a:r>
              <a:rPr lang="it-IT" sz="6600" b="1" dirty="0" err="1" smtClean="0">
                <a:solidFill>
                  <a:srgbClr val="FFFF00"/>
                </a:solidFill>
                <a:latin typeface="Cooper Black" panose="0208090404030B020404" pitchFamily="18" charset="0"/>
              </a:rPr>
              <a:t>Mitnick</a:t>
            </a:r>
            <a:endParaRPr lang="it-IT" sz="6600" b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8534456" y="1840955"/>
            <a:ext cx="353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The </a:t>
            </a:r>
            <a:r>
              <a:rPr lang="it-IT" sz="2400" b="1" dirty="0" err="1" smtClean="0">
                <a:solidFill>
                  <a:schemeClr val="bg1"/>
                </a:solidFill>
              </a:rPr>
              <a:t>origin</a:t>
            </a:r>
            <a:r>
              <a:rPr lang="it-IT" sz="2400" b="1" dirty="0" smtClean="0">
                <a:solidFill>
                  <a:schemeClr val="bg1"/>
                </a:solidFill>
              </a:rPr>
              <a:t> of the </a:t>
            </a:r>
            <a:r>
              <a:rPr lang="it-IT" sz="2400" b="1" dirty="0" err="1" smtClean="0">
                <a:solidFill>
                  <a:schemeClr val="bg1"/>
                </a:solidFill>
              </a:rPr>
              <a:t>myth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908594" y="2713732"/>
            <a:ext cx="28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The </a:t>
            </a:r>
            <a:r>
              <a:rPr lang="it-IT" sz="2400" b="1" dirty="0" err="1" smtClean="0">
                <a:solidFill>
                  <a:schemeClr val="bg1"/>
                </a:solidFill>
              </a:rPr>
              <a:t>period</a:t>
            </a:r>
            <a:r>
              <a:rPr lang="it-IT" sz="2400" b="1" dirty="0" smtClean="0">
                <a:solidFill>
                  <a:schemeClr val="bg1"/>
                </a:solidFill>
              </a:rPr>
              <a:t> in </a:t>
            </a:r>
            <a:r>
              <a:rPr lang="it-IT" sz="2400" b="1" dirty="0" err="1" smtClean="0">
                <a:solidFill>
                  <a:schemeClr val="bg1"/>
                </a:solidFill>
              </a:rPr>
              <a:t>jail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534456" y="3445994"/>
            <a:ext cx="4228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His work </a:t>
            </a:r>
            <a:r>
              <a:rPr lang="it-IT" sz="2400" b="1" dirty="0" err="1" smtClean="0">
                <a:solidFill>
                  <a:schemeClr val="bg1"/>
                </a:solidFill>
              </a:rPr>
              <a:t>development</a:t>
            </a:r>
            <a:r>
              <a:rPr lang="it-IT" sz="2400" b="1" dirty="0" smtClean="0">
                <a:solidFill>
                  <a:schemeClr val="bg1"/>
                </a:solidFill>
              </a:rPr>
              <a:t> and </a:t>
            </a:r>
            <a:r>
              <a:rPr lang="it-IT" sz="2400" b="1" dirty="0" err="1" smtClean="0">
                <a:solidFill>
                  <a:schemeClr val="bg1"/>
                </a:solidFill>
              </a:rPr>
              <a:t>redemption</a:t>
            </a:r>
            <a:endParaRPr lang="it-IT" sz="2400" b="1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247"/>
            <a:ext cx="5206091" cy="37364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196016" y="848446"/>
            <a:ext cx="176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</a:rPr>
              <a:t>(1963-2023)</a:t>
            </a:r>
            <a:endParaRPr lang="it-IT" sz="2400" b="1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5" y="2463894"/>
            <a:ext cx="2648824" cy="264882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14910"/>
            <a:ext cx="3164228" cy="156035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613" y="-32999"/>
            <a:ext cx="1747306" cy="252008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75263"/>
            <a:ext cx="3164227" cy="15827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228" y="5112718"/>
            <a:ext cx="2603691" cy="1743778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885" y="4387989"/>
            <a:ext cx="4644147" cy="23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5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60033" y="3582954"/>
            <a:ext cx="7399175" cy="2882953"/>
          </a:xfrm>
          <a:solidFill>
            <a:schemeClr val="bg1">
              <a:alpha val="54000"/>
            </a:schemeClr>
          </a:solidFill>
        </p:spPr>
        <p:txBody>
          <a:bodyPr>
            <a:noAutofit/>
          </a:bodyPr>
          <a:lstStyle/>
          <a:p>
            <a:r>
              <a:rPr lang="it-IT" sz="9600" dirty="0" smtClean="0">
                <a:latin typeface="Cooper Black" panose="0208090404030B020404" pitchFamily="18" charset="0"/>
              </a:rPr>
              <a:t>The </a:t>
            </a:r>
            <a:r>
              <a:rPr lang="it-IT" sz="9600" dirty="0" err="1" smtClean="0">
                <a:latin typeface="Cooper Black" panose="0208090404030B020404" pitchFamily="18" charset="0"/>
              </a:rPr>
              <a:t>Hacktivists</a:t>
            </a:r>
            <a:endParaRPr lang="it-IT" sz="9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4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740" y="0"/>
            <a:ext cx="12516740" cy="704066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2927" y="365125"/>
            <a:ext cx="7064829" cy="2141635"/>
          </a:xfrm>
        </p:spPr>
        <p:txBody>
          <a:bodyPr>
            <a:noAutofit/>
          </a:bodyPr>
          <a:lstStyle/>
          <a:p>
            <a:r>
              <a:rPr lang="it-IT" sz="8800" b="1" dirty="0" smtClean="0">
                <a:solidFill>
                  <a:srgbClr val="FFC000"/>
                </a:solidFill>
                <a:latin typeface="Cooper Black" panose="0208090404030B020404" pitchFamily="18" charset="0"/>
              </a:rPr>
              <a:t>Anonymous</a:t>
            </a:r>
            <a:endParaRPr lang="it-IT" sz="8800" b="1" dirty="0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13453" y="2267242"/>
            <a:ext cx="5935824" cy="47903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A new era of </a:t>
            </a:r>
            <a:r>
              <a:rPr lang="it-IT" dirty="0" err="1" smtClean="0">
                <a:solidFill>
                  <a:schemeClr val="bg1"/>
                </a:solidFill>
              </a:rPr>
              <a:t>hacking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never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seen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before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9" y="3818586"/>
            <a:ext cx="6681347" cy="25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31"/>
            <a:ext cx="12192000" cy="686733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79288" y="-9330"/>
            <a:ext cx="7906296" cy="1175746"/>
          </a:xfrm>
        </p:spPr>
        <p:txBody>
          <a:bodyPr>
            <a:normAutofit/>
          </a:bodyPr>
          <a:lstStyle/>
          <a:p>
            <a:r>
              <a:rPr lang="it-IT" sz="6000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Chanology</a:t>
            </a:r>
            <a:r>
              <a:rPr lang="it-IT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Project</a:t>
            </a:r>
            <a:endParaRPr lang="it-IT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76400" y="1042639"/>
            <a:ext cx="4173894" cy="436403"/>
          </a:xfrm>
          <a:solidFill>
            <a:schemeClr val="bg1">
              <a:alpha val="59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 smtClean="0">
                <a:latin typeface="Bauhaus 93" panose="04030905020B02020C02" pitchFamily="82" charset="0"/>
              </a:rPr>
              <a:t>Where</a:t>
            </a:r>
            <a:r>
              <a:rPr lang="it-IT" dirty="0" smtClean="0">
                <a:latin typeface="Bauhaus 93" panose="04030905020B02020C02" pitchFamily="82" charset="0"/>
              </a:rPr>
              <a:t> </a:t>
            </a:r>
            <a:r>
              <a:rPr lang="it-IT" dirty="0" err="1" smtClean="0">
                <a:latin typeface="Bauhaus 93" panose="04030905020B02020C02" pitchFamily="82" charset="0"/>
              </a:rPr>
              <a:t>everything</a:t>
            </a:r>
            <a:r>
              <a:rPr lang="it-IT" dirty="0" smtClean="0">
                <a:latin typeface="Bauhaus 93" panose="04030905020B02020C02" pitchFamily="82" charset="0"/>
              </a:rPr>
              <a:t> </a:t>
            </a:r>
            <a:r>
              <a:rPr lang="it-IT" dirty="0" err="1" smtClean="0">
                <a:latin typeface="Bauhaus 93" panose="04030905020B02020C02" pitchFamily="82" charset="0"/>
              </a:rPr>
              <a:t>started</a:t>
            </a:r>
            <a:endParaRPr lang="it-IT" dirty="0">
              <a:latin typeface="Bauhaus 93" panose="04030905020B02020C02" pitchFamily="82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76" y="1166415"/>
            <a:ext cx="4384213" cy="246977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68" y="3983899"/>
            <a:ext cx="3386983" cy="25402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62" y="1972521"/>
            <a:ext cx="7149448" cy="4022756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379892" y="5995189"/>
            <a:ext cx="2653005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 err="1" smtClean="0"/>
              <a:t>Scientology’s</a:t>
            </a:r>
            <a:r>
              <a:rPr lang="it-IT" b="1" dirty="0" smtClean="0"/>
              <a:t> </a:t>
            </a:r>
            <a:r>
              <a:rPr lang="it-IT" b="1" dirty="0" err="1" smtClean="0"/>
              <a:t>main</a:t>
            </a:r>
            <a:r>
              <a:rPr lang="it-IT" b="1" dirty="0" smtClean="0"/>
              <a:t> </a:t>
            </a:r>
            <a:r>
              <a:rPr lang="it-IT" b="1" dirty="0" err="1" smtClean="0"/>
              <a:t>church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083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2" baseType="lpstr">
      <vt:lpstr>Algerian</vt:lpstr>
      <vt:lpstr>Arial</vt:lpstr>
      <vt:lpstr>Bauhaus 93</vt:lpstr>
      <vt:lpstr>Calibri</vt:lpstr>
      <vt:lpstr>Calibri Light</vt:lpstr>
      <vt:lpstr>Cooper Black</vt:lpstr>
      <vt:lpstr>Tema di Office</vt:lpstr>
      <vt:lpstr>First case of hacking</vt:lpstr>
      <vt:lpstr>Kevin Mitnick</vt:lpstr>
      <vt:lpstr>The Hacktivists</vt:lpstr>
      <vt:lpstr>Anonymous</vt:lpstr>
      <vt:lpstr>Chanology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case of hacking</dc:title>
  <dc:creator>Utente</dc:creator>
  <cp:lastModifiedBy>Utente</cp:lastModifiedBy>
  <cp:revision>2</cp:revision>
  <dcterms:created xsi:type="dcterms:W3CDTF">2024-05-25T14:10:42Z</dcterms:created>
  <dcterms:modified xsi:type="dcterms:W3CDTF">2024-05-25T14:11:24Z</dcterms:modified>
</cp:coreProperties>
</file>